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76" r:id="rId4"/>
    <p:sldId id="287" r:id="rId5"/>
    <p:sldId id="290" r:id="rId6"/>
    <p:sldId id="288" r:id="rId7"/>
    <p:sldId id="296" r:id="rId8"/>
    <p:sldId id="293" r:id="rId9"/>
    <p:sldId id="294" r:id="rId10"/>
    <p:sldId id="292" r:id="rId11"/>
    <p:sldId id="291" r:id="rId12"/>
    <p:sldId id="295" r:id="rId13"/>
    <p:sldId id="29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033"/>
    <a:srgbClr val="9A425B"/>
    <a:srgbClr val="646464"/>
    <a:srgbClr val="719FDC"/>
    <a:srgbClr val="E9C853"/>
    <a:srgbClr val="168DD2"/>
    <a:srgbClr val="6FC0FC"/>
    <a:srgbClr val="F16529"/>
    <a:srgbClr val="6F9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96"/>
    <p:restoredTop sz="95673"/>
  </p:normalViewPr>
  <p:slideViewPr>
    <p:cSldViewPr snapToGrid="0" snapToObjects="1">
      <p:cViewPr varScale="1">
        <p:scale>
          <a:sx n="108" d="100"/>
          <a:sy n="108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7DC64-10D4-164F-BCF2-0441E7528389}" type="datetimeFigureOut">
              <a:rPr lang="es-ES_tradnl" smtClean="0"/>
              <a:t>21/8/18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F826C-800E-EA41-8B67-830AD8090A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2094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ira Code" charset="0"/>
                <a:ea typeface="Fira Code" charset="0"/>
                <a:cs typeface="Fira Code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21/8/18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2049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21/8/18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33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21/8/18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359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ira Code" charset="0"/>
                <a:ea typeface="Fira Code" charset="0"/>
                <a:cs typeface="Fira Code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Fira Code" charset="0"/>
                <a:ea typeface="Fira Code" charset="0"/>
                <a:cs typeface="Fira Code" charset="0"/>
              </a:defRPr>
            </a:lvl1pPr>
            <a:lvl2pPr>
              <a:defRPr>
                <a:latin typeface="Fira Code" charset="0"/>
                <a:ea typeface="Fira Code" charset="0"/>
                <a:cs typeface="Fira Code" charset="0"/>
              </a:defRPr>
            </a:lvl2pPr>
            <a:lvl3pPr>
              <a:defRPr>
                <a:latin typeface="Fira Code" charset="0"/>
                <a:ea typeface="Fira Code" charset="0"/>
                <a:cs typeface="Fira Code" charset="0"/>
              </a:defRPr>
            </a:lvl3pPr>
            <a:lvl4pPr>
              <a:defRPr>
                <a:latin typeface="Fira Code" charset="0"/>
                <a:ea typeface="Fira Code" charset="0"/>
                <a:cs typeface="Fira Code" charset="0"/>
              </a:defRPr>
            </a:lvl4pPr>
            <a:lvl5pPr>
              <a:defRPr>
                <a:latin typeface="Fira Code" charset="0"/>
                <a:ea typeface="Fira Code" charset="0"/>
                <a:cs typeface="Fira Code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21/8/18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6161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21/8/18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7502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21/8/18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0029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21/8/18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8603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21/8/18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6657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21/8/18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5031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21/8/18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434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21/8/18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8570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ira Code" charset="0"/>
                <a:ea typeface="Fira Code" charset="0"/>
                <a:cs typeface="Fira Code" charset="0"/>
              </a:defRPr>
            </a:lvl1pPr>
          </a:lstStyle>
          <a:p>
            <a:fld id="{E3BFB169-1FCF-BD4B-8A2E-0A80750BED96}" type="datetimeFigureOut">
              <a:rPr lang="es-ES_tradnl" smtClean="0"/>
              <a:pPr/>
              <a:t>21/8/18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ira Code" charset="0"/>
                <a:ea typeface="Fira Code" charset="0"/>
                <a:cs typeface="Fira Code" charset="0"/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ira Code" charset="0"/>
                <a:ea typeface="Fira Code" charset="0"/>
                <a:cs typeface="Fira Code" charset="0"/>
              </a:defRPr>
            </a:lvl1pPr>
          </a:lstStyle>
          <a:p>
            <a:fld id="{F16CD1E4-02DC-764D-9C50-26A6BEE627A9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135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>
              <a:lumMod val="50000"/>
            </a:schemeClr>
          </a:solidFill>
          <a:latin typeface="Fira Code" charset="0"/>
          <a:ea typeface="Fira Code" charset="0"/>
          <a:cs typeface="Fira Code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2">
              <a:lumMod val="50000"/>
            </a:schemeClr>
          </a:solidFill>
          <a:latin typeface="Fira Code" charset="0"/>
          <a:ea typeface="Fira Code" charset="0"/>
          <a:cs typeface="Fira Cod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2">
              <a:lumMod val="50000"/>
            </a:schemeClr>
          </a:solidFill>
          <a:latin typeface="Fira Code" charset="0"/>
          <a:ea typeface="Fira Code" charset="0"/>
          <a:cs typeface="Fira Cod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2">
              <a:lumMod val="50000"/>
            </a:schemeClr>
          </a:solidFill>
          <a:latin typeface="Fira Code" charset="0"/>
          <a:ea typeface="Fira Code" charset="0"/>
          <a:cs typeface="Fira Cod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2">
              <a:lumMod val="50000"/>
            </a:schemeClr>
          </a:solidFill>
          <a:latin typeface="Fira Code" charset="0"/>
          <a:ea typeface="Fira Code" charset="0"/>
          <a:cs typeface="Fira Cod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2">
              <a:lumMod val="50000"/>
            </a:schemeClr>
          </a:solidFill>
          <a:latin typeface="Fira Code" charset="0"/>
          <a:ea typeface="Fira Code" charset="0"/>
          <a:cs typeface="Fira Cod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7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98" y="0"/>
            <a:ext cx="7474802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4927600" cy="6858000"/>
          </a:xfrm>
          <a:prstGeom prst="rect">
            <a:avLst/>
          </a:prstGeom>
          <a:solidFill>
            <a:srgbClr val="6F9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36652" y="520700"/>
            <a:ext cx="59212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5400" b="1" dirty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Front </a:t>
            </a:r>
            <a:r>
              <a:rPr lang="es-ES_tradnl" sz="5400" b="1" dirty="0" err="1" smtClean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End</a:t>
            </a:r>
            <a:r>
              <a:rPr lang="es-ES_tradnl" sz="5400" b="1" dirty="0" smtClean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 </a:t>
            </a:r>
            <a:r>
              <a:rPr lang="es-ES_tradnl" sz="4000" b="1" dirty="0" smtClean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(</a:t>
            </a:r>
            <a:r>
              <a:rPr lang="es-ES_tradnl" sz="4000" b="1" dirty="0" err="1" smtClean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FullStack</a:t>
            </a:r>
            <a:r>
              <a:rPr lang="es-ES_tradnl" sz="4000" b="1" dirty="0" smtClean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)</a:t>
            </a:r>
            <a:r>
              <a:rPr lang="es-ES_tradnl" sz="5400" b="1" dirty="0" smtClean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 </a:t>
            </a:r>
            <a:r>
              <a:rPr lang="es-ES_tradnl" sz="5400" b="1" dirty="0" err="1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Development</a:t>
            </a:r>
            <a:endParaRPr lang="es-ES_tradnl" sz="5400" b="1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s-ES_tradnl" sz="3600" b="1" dirty="0" smtClean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r>
              <a:rPr lang="es-ES_tradnl" sz="3600" b="1" dirty="0" smtClean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Sprint </a:t>
            </a:r>
            <a:r>
              <a:rPr lang="es-ES_tradnl" sz="3600" b="1" dirty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2</a:t>
            </a:r>
          </a:p>
          <a:p>
            <a:endParaRPr lang="es-ES_tradnl" sz="5400" b="1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19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MVVM vs MVC</a:t>
            </a:r>
            <a:endParaRPr lang="es-ES_trad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034" y="2126425"/>
            <a:ext cx="8906494" cy="4731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8791" y="2975367"/>
            <a:ext cx="194065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</a:t>
            </a:r>
            <a:r>
              <a:rPr lang="es-ES_tradnl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es-ES_tradnl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.$el </a:t>
            </a:r>
            <a:r>
              <a:rPr lang="es-ES_tradnl" dirty="0" smtClean="0">
                <a:solidFill>
                  <a:schemeClr val="bg1">
                    <a:lumMod val="75000"/>
                  </a:schemeClr>
                </a:solidFill>
              </a:rPr>
              <a:t>// </a:t>
            </a:r>
            <a:r>
              <a:rPr lang="es-ES_tradnl" dirty="0" err="1" smtClean="0">
                <a:solidFill>
                  <a:schemeClr val="bg1">
                    <a:lumMod val="75000"/>
                  </a:schemeClr>
                </a:solidFill>
              </a:rPr>
              <a:t>The</a:t>
            </a:r>
            <a:r>
              <a:rPr lang="es-ES_tradnl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_tradnl" dirty="0" err="1" smtClean="0">
                <a:solidFill>
                  <a:schemeClr val="bg1">
                    <a:lumMod val="75000"/>
                  </a:schemeClr>
                </a:solidFill>
              </a:rPr>
              <a:t>view</a:t>
            </a:r>
            <a:endParaRPr lang="es-ES_tradnl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94813" y="2975367"/>
            <a:ext cx="229421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</a:t>
            </a:r>
            <a:r>
              <a:rPr lang="es-ES_tradnl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es-ES_tradnl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.$data</a:t>
            </a:r>
            <a:r>
              <a:rPr lang="es-ES_tradnl" dirty="0" smtClean="0">
                <a:solidFill>
                  <a:schemeClr val="bg1">
                    <a:lumMod val="75000"/>
                  </a:schemeClr>
                </a:solidFill>
              </a:rPr>
              <a:t>// </a:t>
            </a:r>
            <a:r>
              <a:rPr lang="es-ES_tradnl" dirty="0" err="1" smtClean="0">
                <a:solidFill>
                  <a:schemeClr val="bg1">
                    <a:lumMod val="75000"/>
                  </a:schemeClr>
                </a:solidFill>
              </a:rPr>
              <a:t>The</a:t>
            </a:r>
            <a:r>
              <a:rPr lang="es-ES_tradnl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_tradnl" dirty="0" err="1" smtClean="0">
                <a:solidFill>
                  <a:schemeClr val="bg1">
                    <a:lumMod val="75000"/>
                  </a:schemeClr>
                </a:solidFill>
              </a:rPr>
              <a:t>model</a:t>
            </a:r>
            <a:endParaRPr lang="es-ES_tradnl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22521" y="1963695"/>
            <a:ext cx="350038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chemeClr val="accent2"/>
                </a:solidFill>
              </a:rPr>
              <a:t>v</a:t>
            </a:r>
            <a:r>
              <a:rPr lang="es-ES_tradnl" dirty="0" err="1" smtClean="0">
                <a:solidFill>
                  <a:schemeClr val="accent2"/>
                </a:solidFill>
              </a:rPr>
              <a:t>ar</a:t>
            </a:r>
            <a:r>
              <a:rPr lang="es-ES_tradnl" dirty="0" smtClean="0">
                <a:solidFill>
                  <a:schemeClr val="accent2"/>
                </a:solidFill>
              </a:rPr>
              <a:t> </a:t>
            </a:r>
            <a:r>
              <a:rPr lang="es-ES_tradnl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vm</a:t>
            </a:r>
            <a:r>
              <a:rPr lang="es-ES_tradnl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s-ES_tradnl" dirty="0" smtClean="0">
                <a:solidFill>
                  <a:schemeClr val="accent2"/>
                </a:solidFill>
              </a:rPr>
              <a:t>new</a:t>
            </a:r>
            <a:r>
              <a:rPr lang="es-ES_tradnl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_tradnl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Vue</a:t>
            </a:r>
            <a:r>
              <a:rPr lang="es-ES_tradnl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({ </a:t>
            </a:r>
            <a:r>
              <a:rPr lang="es-ES_tradnl" dirty="0" smtClean="0">
                <a:solidFill>
                  <a:schemeClr val="bg1">
                    <a:lumMod val="75000"/>
                  </a:schemeClr>
                </a:solidFill>
              </a:rPr>
              <a:t>/* </a:t>
            </a:r>
            <a:r>
              <a:rPr lang="es-ES_tradnl" dirty="0" err="1" smtClean="0">
                <a:solidFill>
                  <a:schemeClr val="bg1">
                    <a:lumMod val="75000"/>
                  </a:schemeClr>
                </a:solidFill>
              </a:rPr>
              <a:t>Options</a:t>
            </a:r>
            <a:r>
              <a:rPr lang="es-ES_tradnl" dirty="0" smtClean="0">
                <a:solidFill>
                  <a:schemeClr val="bg1">
                    <a:lumMod val="75000"/>
                  </a:schemeClr>
                </a:solidFill>
              </a:rPr>
              <a:t> */ </a:t>
            </a:r>
            <a:r>
              <a:rPr lang="es-ES_tradnl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})</a:t>
            </a:r>
            <a:endParaRPr lang="es-ES_tradnl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909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Estructura de Proyecto?</a:t>
            </a:r>
            <a:endParaRPr lang="es-ES_trad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7207"/>
          <a:stretch/>
        </p:blipFill>
        <p:spPr>
          <a:xfrm>
            <a:off x="380574" y="2213202"/>
            <a:ext cx="3308126" cy="43063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616" y="1260942"/>
            <a:ext cx="5807034" cy="272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67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Componentes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1187"/>
          <a:stretch/>
        </p:blipFill>
        <p:spPr>
          <a:xfrm>
            <a:off x="1139309" y="1675190"/>
            <a:ext cx="4471077" cy="5092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9491"/>
          <a:stretch/>
        </p:blipFill>
        <p:spPr>
          <a:xfrm>
            <a:off x="6703200" y="2081859"/>
            <a:ext cx="4052623" cy="477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8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Organizando componentes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3781"/>
            <a:ext cx="12192000" cy="471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39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9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128058"/>
            <a:ext cx="10515600" cy="1325563"/>
          </a:xfrm>
        </p:spPr>
        <p:txBody>
          <a:bodyPr/>
          <a:lstStyle/>
          <a:p>
            <a:r>
              <a:rPr lang="es-ES_tradnl" dirty="0" smtClean="0">
                <a:solidFill>
                  <a:schemeClr val="bg1"/>
                </a:solidFill>
              </a:rPr>
              <a:t>Como vamos a conquistar el mundo?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245" y="1722491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_tradnl" sz="3200" b="1" dirty="0" smtClean="0">
                <a:solidFill>
                  <a:schemeClr val="bg1"/>
                </a:solidFill>
              </a:rPr>
              <a:t>Sprint 0 :</a:t>
            </a:r>
            <a:r>
              <a:rPr lang="es-ES_tradnl" sz="3200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Environment</a:t>
            </a:r>
            <a:r>
              <a:rPr lang="es-ES_tradnl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Setup</a:t>
            </a:r>
            <a:endParaRPr lang="es-ES_tradnl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_tradnl" sz="3200" b="1" dirty="0" smtClean="0">
                <a:solidFill>
                  <a:schemeClr val="bg1"/>
                </a:solidFill>
              </a:rPr>
              <a:t>Sprint 1 :</a:t>
            </a:r>
            <a:r>
              <a:rPr lang="es-ES_tradnl" sz="3200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First</a:t>
            </a:r>
            <a:r>
              <a:rPr lang="es-ES_tradnl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mock</a:t>
            </a:r>
            <a:r>
              <a:rPr lang="es-ES_tradnl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for</a:t>
            </a:r>
            <a:r>
              <a:rPr lang="es-ES_tradnl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the</a:t>
            </a:r>
            <a:r>
              <a:rPr lang="es-ES_tradnl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customer</a:t>
            </a:r>
            <a:endParaRPr lang="es-ES_tradnl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_tradnl" sz="3200" b="1" dirty="0" smtClean="0">
                <a:solidFill>
                  <a:schemeClr val="bg1"/>
                </a:solidFill>
              </a:rPr>
              <a:t>Sprint 2 :</a:t>
            </a:r>
            <a:r>
              <a:rPr lang="es-ES_tradnl" sz="3200" dirty="0" smtClean="0">
                <a:solidFill>
                  <a:schemeClr val="bg1"/>
                </a:solidFill>
              </a:rPr>
              <a:t> </a:t>
            </a:r>
            <a:r>
              <a:rPr lang="es-ES_tradnl" dirty="0" smtClean="0">
                <a:solidFill>
                  <a:schemeClr val="bg1"/>
                </a:solidFill>
              </a:rPr>
              <a:t>Componentes</a:t>
            </a:r>
          </a:p>
          <a:p>
            <a:pPr marL="0" indent="0">
              <a:buNone/>
            </a:pPr>
            <a:r>
              <a:rPr lang="es-ES_tradnl" sz="3200" b="1" dirty="0" smtClean="0">
                <a:solidFill>
                  <a:schemeClr val="bg1"/>
                </a:solidFill>
              </a:rPr>
              <a:t>Sprint 3 :</a:t>
            </a:r>
            <a:r>
              <a:rPr lang="es-ES_tradnl" sz="3200" dirty="0" smtClean="0">
                <a:solidFill>
                  <a:schemeClr val="bg1"/>
                </a:solidFill>
              </a:rPr>
              <a:t> </a:t>
            </a:r>
            <a:r>
              <a:rPr lang="es-ES_tradnl" dirty="0" err="1">
                <a:solidFill>
                  <a:schemeClr val="bg1"/>
                </a:solidFill>
              </a:rPr>
              <a:t>States</a:t>
            </a:r>
            <a:r>
              <a:rPr lang="es-ES_tradnl" dirty="0">
                <a:solidFill>
                  <a:schemeClr val="bg1"/>
                </a:solidFill>
              </a:rPr>
              <a:t> Management </a:t>
            </a:r>
            <a:endParaRPr lang="es-ES_tradnl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_tradnl" sz="3200" b="1" dirty="0" smtClean="0">
                <a:solidFill>
                  <a:schemeClr val="bg1"/>
                </a:solidFill>
              </a:rPr>
              <a:t>Sprint 4 :</a:t>
            </a:r>
            <a:r>
              <a:rPr lang="es-ES_tradnl" sz="3200" dirty="0" smtClean="0">
                <a:solidFill>
                  <a:schemeClr val="bg1"/>
                </a:solidFill>
              </a:rPr>
              <a:t> </a:t>
            </a:r>
            <a:r>
              <a:rPr lang="es-ES_tradnl" dirty="0">
                <a:solidFill>
                  <a:schemeClr val="bg1"/>
                </a:solidFill>
              </a:rPr>
              <a:t>REST (</a:t>
            </a:r>
            <a:r>
              <a:rPr lang="es-ES_tradnl" dirty="0" err="1">
                <a:solidFill>
                  <a:schemeClr val="bg1"/>
                </a:solidFill>
              </a:rPr>
              <a:t>Backend</a:t>
            </a:r>
            <a:r>
              <a:rPr lang="es-ES_tradnl" dirty="0" smtClean="0">
                <a:solidFill>
                  <a:schemeClr val="bg1"/>
                </a:solidFill>
              </a:rPr>
              <a:t>?)</a:t>
            </a:r>
          </a:p>
          <a:p>
            <a:pPr marL="0" indent="0">
              <a:buNone/>
            </a:pPr>
            <a:r>
              <a:rPr lang="es-ES_tradnl" sz="3200" b="1" dirty="0" smtClean="0">
                <a:solidFill>
                  <a:schemeClr val="bg1"/>
                </a:solidFill>
              </a:rPr>
              <a:t>Sprint 5 :</a:t>
            </a:r>
            <a:r>
              <a:rPr lang="es-ES_tradnl" sz="3200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Adding</a:t>
            </a:r>
            <a:r>
              <a:rPr lang="es-ES_tradnl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graphs</a:t>
            </a:r>
            <a:endParaRPr lang="es-ES_tradnl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_tradnl" sz="3200" b="1" dirty="0" smtClean="0">
                <a:solidFill>
                  <a:schemeClr val="bg1"/>
                </a:solidFill>
              </a:rPr>
              <a:t>Sprint 6 :</a:t>
            </a:r>
            <a:r>
              <a:rPr lang="es-ES_tradnl" sz="3200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Progressive Web Apps</a:t>
            </a:r>
            <a:endParaRPr lang="es-ES_tradnl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_tradnl" sz="3200" b="1" dirty="0" smtClean="0">
                <a:solidFill>
                  <a:schemeClr val="bg1"/>
                </a:solidFill>
              </a:rPr>
              <a:t>Sprint 7 :  </a:t>
            </a:r>
            <a:endParaRPr lang="es-ES_tradnl" b="1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438" y="1453621"/>
            <a:ext cx="5133565" cy="462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5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159067" y="0"/>
            <a:ext cx="1032933" cy="6858000"/>
          </a:xfrm>
          <a:prstGeom prst="rect">
            <a:avLst/>
          </a:prstGeom>
          <a:solidFill>
            <a:srgbClr val="719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Algunos proyectos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s-ES_tradnl" dirty="0"/>
          </a:p>
        </p:txBody>
      </p:sp>
      <p:sp>
        <p:nvSpPr>
          <p:cNvPr id="4" name="TextBox 3"/>
          <p:cNvSpPr txBox="1"/>
          <p:nvPr/>
        </p:nvSpPr>
        <p:spPr>
          <a:xfrm>
            <a:off x="755073" y="1611953"/>
            <a:ext cx="110965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 smtClean="0">
                <a:latin typeface="Fira Code" charset="0"/>
                <a:ea typeface="Fira Code" charset="0"/>
                <a:cs typeface="Fira Code" charset="0"/>
              </a:rPr>
              <a:t>Aplicación de domótica:</a:t>
            </a:r>
            <a:r>
              <a:rPr lang="es-ES_tradnl" sz="1600" dirty="0" smtClean="0">
                <a:latin typeface="Fira Code" charset="0"/>
                <a:ea typeface="Fira Code" charset="0"/>
                <a:cs typeface="Fira Code" charset="0"/>
              </a:rPr>
              <a:t> Simular los dispositivos de una casa y tener una pagina donde se vean los distintos estados de los dispositivos</a:t>
            </a:r>
          </a:p>
          <a:p>
            <a:endParaRPr lang="es-ES_tradnl" sz="1600" dirty="0">
              <a:latin typeface="Fira Code" charset="0"/>
              <a:ea typeface="Fira Code" charset="0"/>
              <a:cs typeface="Fira Code" charset="0"/>
            </a:endParaRPr>
          </a:p>
          <a:p>
            <a:r>
              <a:rPr lang="es-ES_tradnl" sz="1600" b="1" dirty="0" smtClean="0">
                <a:latin typeface="Fira Code" charset="0"/>
                <a:ea typeface="Fira Code" charset="0"/>
                <a:cs typeface="Fira Code" charset="0"/>
              </a:rPr>
              <a:t>Gestión de turnos para una cancha/restaurant: </a:t>
            </a:r>
            <a:r>
              <a:rPr lang="es-ES_tradnl" sz="1600" dirty="0" smtClean="0">
                <a:latin typeface="Fira Code" charset="0"/>
                <a:ea typeface="Fira Code" charset="0"/>
                <a:cs typeface="Fira Code" charset="0"/>
              </a:rPr>
              <a:t>Permitir a usuarios reservar canchas de futbol disponibles, el administrador ve la ocupación de las canchas </a:t>
            </a:r>
          </a:p>
          <a:p>
            <a:endParaRPr lang="es-ES_tradnl" sz="1600" dirty="0">
              <a:latin typeface="Fira Code" charset="0"/>
              <a:ea typeface="Fira Code" charset="0"/>
              <a:cs typeface="Fira Code" charset="0"/>
            </a:endParaRPr>
          </a:p>
          <a:p>
            <a:r>
              <a:rPr lang="es-ES_tradnl" sz="1600" b="1" dirty="0" smtClean="0">
                <a:latin typeface="Fira Code" charset="0"/>
                <a:ea typeface="Fira Code" charset="0"/>
                <a:cs typeface="Fira Code" charset="0"/>
              </a:rPr>
              <a:t>Gestor de reclamos de cliente:</a:t>
            </a:r>
            <a:r>
              <a:rPr lang="es-ES_tradnl" sz="1600" dirty="0" smtClean="0">
                <a:latin typeface="Fira Code" charset="0"/>
                <a:ea typeface="Fira Code" charset="0"/>
                <a:cs typeface="Fira Code" charset="0"/>
              </a:rPr>
              <a:t> Un cliente agrega un reclamo en un formulario y luego usuario lo atiende.</a:t>
            </a:r>
          </a:p>
          <a:p>
            <a:endParaRPr lang="es-ES_tradnl" sz="1600" dirty="0">
              <a:latin typeface="Fira Code" charset="0"/>
              <a:ea typeface="Fira Code" charset="0"/>
              <a:cs typeface="Fira Code" charset="0"/>
            </a:endParaRPr>
          </a:p>
          <a:p>
            <a:r>
              <a:rPr lang="es-ES_tradnl" sz="1600" b="1" dirty="0" smtClean="0">
                <a:latin typeface="Fira Code" charset="0"/>
                <a:ea typeface="Fira Code" charset="0"/>
                <a:cs typeface="Fira Code" charset="0"/>
              </a:rPr>
              <a:t>Gestión de inventario/pagina de productos:</a:t>
            </a:r>
            <a:r>
              <a:rPr lang="es-ES_tradnl" sz="1600" dirty="0" smtClean="0">
                <a:latin typeface="Fira Code" charset="0"/>
                <a:ea typeface="Fira Code" charset="0"/>
                <a:cs typeface="Fira Code" charset="0"/>
              </a:rPr>
              <a:t> Una fabrica de pastas? Una vinería?</a:t>
            </a:r>
          </a:p>
          <a:p>
            <a:endParaRPr lang="es-ES_tradnl" sz="1600" dirty="0">
              <a:latin typeface="Fira Code" charset="0"/>
              <a:ea typeface="Fira Code" charset="0"/>
              <a:cs typeface="Fira Code" charset="0"/>
            </a:endParaRPr>
          </a:p>
          <a:p>
            <a:r>
              <a:rPr lang="es-ES_tradnl" sz="1600" b="1" dirty="0" smtClean="0">
                <a:latin typeface="Fira Code" charset="0"/>
                <a:ea typeface="Fira Code" charset="0"/>
                <a:cs typeface="Fira Code" charset="0"/>
              </a:rPr>
              <a:t>Gestión de carreras/maratones:</a:t>
            </a:r>
            <a:r>
              <a:rPr lang="es-ES_tradnl" sz="1600" dirty="0" smtClean="0">
                <a:latin typeface="Fira Code" charset="0"/>
                <a:ea typeface="Fira Code" charset="0"/>
                <a:cs typeface="Fira Code" charset="0"/>
              </a:rPr>
              <a:t> Poder inscribirse, emitir números luego listado de posiciones, etc.</a:t>
            </a:r>
          </a:p>
          <a:p>
            <a:endParaRPr lang="es-ES_tradnl" sz="1600" dirty="0" smtClean="0">
              <a:latin typeface="Fira Code" charset="0"/>
              <a:ea typeface="Fira Code" charset="0"/>
              <a:cs typeface="Fira Code" charset="0"/>
            </a:endParaRPr>
          </a:p>
          <a:p>
            <a:r>
              <a:rPr lang="es-ES_tradnl" sz="1600" b="1" dirty="0" smtClean="0">
                <a:latin typeface="Fira Code" charset="0"/>
                <a:ea typeface="Fira Code" charset="0"/>
                <a:cs typeface="Fira Code" charset="0"/>
              </a:rPr>
              <a:t>Gestión de socios de un club:</a:t>
            </a:r>
            <a:r>
              <a:rPr lang="es-ES_tradnl" sz="1600" dirty="0" smtClean="0">
                <a:latin typeface="Fira Code" charset="0"/>
                <a:ea typeface="Fira Code" charset="0"/>
                <a:cs typeface="Fira Code" charset="0"/>
              </a:rPr>
              <a:t> Poder dar de alta un socio, pagar, que los socios al ingresar a la pagina puedan ver su mora, etc.</a:t>
            </a:r>
          </a:p>
          <a:p>
            <a:endParaRPr lang="es-ES_tradnl" sz="1600" dirty="0" smtClean="0">
              <a:latin typeface="Fira Code" charset="0"/>
              <a:ea typeface="Fira Code" charset="0"/>
              <a:cs typeface="Fira Code" charset="0"/>
            </a:endParaRPr>
          </a:p>
          <a:p>
            <a:r>
              <a:rPr lang="es-ES_tradnl" sz="1600" b="1" dirty="0" smtClean="0">
                <a:latin typeface="Fira Code" charset="0"/>
                <a:ea typeface="Fira Code" charset="0"/>
                <a:cs typeface="Fira Code" charset="0"/>
              </a:rPr>
              <a:t>Reserva de cabañas:</a:t>
            </a:r>
            <a:r>
              <a:rPr lang="es-ES_tradnl" sz="1600" dirty="0" smtClean="0">
                <a:latin typeface="Fira Code" charset="0"/>
                <a:ea typeface="Fira Code" charset="0"/>
                <a:cs typeface="Fira Code" charset="0"/>
              </a:rPr>
              <a:t> </a:t>
            </a:r>
            <a:r>
              <a:rPr lang="es-ES_tradnl" sz="1600" dirty="0">
                <a:latin typeface="Fira Code" charset="0"/>
                <a:ea typeface="Fira Code" charset="0"/>
                <a:cs typeface="Fira Code" charset="0"/>
              </a:rPr>
              <a:t>Poder </a:t>
            </a:r>
            <a:r>
              <a:rPr lang="es-ES_tradnl" sz="1600" dirty="0" smtClean="0">
                <a:latin typeface="Fira Code" charset="0"/>
                <a:ea typeface="Fira Code" charset="0"/>
                <a:cs typeface="Fira Code" charset="0"/>
              </a:rPr>
              <a:t>reservar una cabaña </a:t>
            </a:r>
            <a:r>
              <a:rPr lang="es-ES_tradnl" sz="1600" dirty="0" err="1" smtClean="0">
                <a:latin typeface="Fira Code" charset="0"/>
                <a:ea typeface="Fira Code" charset="0"/>
                <a:cs typeface="Fira Code" charset="0"/>
              </a:rPr>
              <a:t>via</a:t>
            </a:r>
            <a:r>
              <a:rPr lang="es-ES_tradnl" sz="1600" dirty="0" smtClean="0">
                <a:latin typeface="Fira Code" charset="0"/>
                <a:ea typeface="Fira Code" charset="0"/>
                <a:cs typeface="Fira Code" charset="0"/>
              </a:rPr>
              <a:t> una pagina, permitir a los administradores ver ocupación.</a:t>
            </a:r>
          </a:p>
          <a:p>
            <a:endParaRPr lang="es-ES_tradnl" sz="1600" dirty="0" smtClean="0">
              <a:latin typeface="Fira Code" charset="0"/>
              <a:ea typeface="Fira Code" charset="0"/>
              <a:cs typeface="Fira Co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2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1408" y="365125"/>
            <a:ext cx="9162392" cy="1325563"/>
          </a:xfrm>
        </p:spPr>
        <p:txBody>
          <a:bodyPr/>
          <a:lstStyle/>
          <a:p>
            <a:r>
              <a:rPr lang="es-ES_tradnl" dirty="0" smtClean="0"/>
              <a:t>(</a:t>
            </a:r>
            <a:r>
              <a:rPr lang="es-ES_tradnl" dirty="0" err="1" smtClean="0"/>
              <a:t>Jest</a:t>
            </a:r>
            <a:r>
              <a:rPr lang="es-ES_tradnl" dirty="0" smtClean="0"/>
              <a:t>)</a:t>
            </a:r>
            <a:r>
              <a:rPr lang="es-ES_tradnl" dirty="0" err="1" smtClean="0"/>
              <a:t>Testing</a:t>
            </a:r>
            <a:r>
              <a:rPr lang="es-ES_tradnl" dirty="0" smtClean="0"/>
              <a:t> </a:t>
            </a:r>
            <a:r>
              <a:rPr lang="es-ES_tradnl" dirty="0" err="1" smtClean="0"/>
              <a:t>testing</a:t>
            </a:r>
            <a:r>
              <a:rPr lang="es-ES_tradnl" dirty="0" smtClean="0"/>
              <a:t> </a:t>
            </a:r>
            <a:r>
              <a:rPr lang="es-ES_tradnl" dirty="0" err="1" smtClean="0"/>
              <a:t>testing</a:t>
            </a:r>
            <a:endParaRPr lang="es-ES_trad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780" y="298997"/>
            <a:ext cx="1526628" cy="15266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59067" y="0"/>
            <a:ext cx="1032933" cy="6858000"/>
          </a:xfrm>
          <a:prstGeom prst="rect">
            <a:avLst/>
          </a:prstGeom>
          <a:solidFill>
            <a:srgbClr val="9A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80" y="2055813"/>
            <a:ext cx="10940690" cy="4351338"/>
          </a:xfrm>
        </p:spPr>
        <p:txBody>
          <a:bodyPr/>
          <a:lstStyle/>
          <a:p>
            <a:r>
              <a:rPr lang="es-ES_tradnl" dirty="0" smtClean="0"/>
              <a:t>Creado por Facebook (comunidad)</a:t>
            </a:r>
          </a:p>
          <a:p>
            <a:r>
              <a:rPr lang="es-ES_tradnl" dirty="0" smtClean="0"/>
              <a:t>Configuración mínima</a:t>
            </a:r>
          </a:p>
          <a:p>
            <a:r>
              <a:rPr lang="es-ES_tradnl" dirty="0" smtClean="0"/>
              <a:t>Performance (Es uno de los </a:t>
            </a:r>
            <a:r>
              <a:rPr lang="es-ES_tradnl" dirty="0" err="1" smtClean="0"/>
              <a:t>frameworks</a:t>
            </a:r>
            <a:r>
              <a:rPr lang="es-ES_tradnl" dirty="0" smtClean="0"/>
              <a:t> mas </a:t>
            </a:r>
            <a:r>
              <a:rPr lang="es-ES_tradnl" dirty="0" err="1" smtClean="0"/>
              <a:t>rapidos</a:t>
            </a:r>
            <a:r>
              <a:rPr lang="es-ES_tradnl" dirty="0"/>
              <a:t>)</a:t>
            </a:r>
            <a:endParaRPr lang="es-ES_tradnl" dirty="0" smtClean="0"/>
          </a:p>
          <a:p>
            <a:r>
              <a:rPr lang="es-ES_tradnl" dirty="0" smtClean="0"/>
              <a:t>Soporte de </a:t>
            </a:r>
            <a:r>
              <a:rPr lang="es-ES_tradnl" dirty="0" err="1" smtClean="0"/>
              <a:t>snapshots</a:t>
            </a:r>
            <a:r>
              <a:rPr lang="es-ES_tradnl" dirty="0" smtClean="0"/>
              <a:t> (clave para test de regresión)</a:t>
            </a:r>
          </a:p>
          <a:p>
            <a:r>
              <a:rPr lang="es-ES_tradnl" dirty="0" err="1" smtClean="0"/>
              <a:t>Code</a:t>
            </a:r>
            <a:r>
              <a:rPr lang="es-ES_tradnl" dirty="0" smtClean="0"/>
              <a:t> </a:t>
            </a:r>
            <a:r>
              <a:rPr lang="es-ES_tradnl" dirty="0" err="1" smtClean="0"/>
              <a:t>coverage</a:t>
            </a:r>
            <a:r>
              <a:rPr lang="es-ES_tradnl" dirty="0" smtClean="0"/>
              <a:t> integrado </a:t>
            </a:r>
            <a:r>
              <a:rPr lang="mr-IN" dirty="0" smtClean="0"/>
              <a:t>–</a:t>
            </a:r>
            <a:r>
              <a:rPr lang="es-ES_tradnl" dirty="0" smtClean="0"/>
              <a:t> </a:t>
            </a:r>
            <a:r>
              <a:rPr lang="es-ES_tradnl" dirty="0" err="1" smtClean="0"/>
              <a:t>Istanbul</a:t>
            </a:r>
            <a:r>
              <a:rPr lang="es-ES_tradnl" dirty="0" smtClean="0"/>
              <a:t> </a:t>
            </a:r>
            <a:r>
              <a:rPr lang="mr-IN" dirty="0" smtClean="0"/>
              <a:t>–</a:t>
            </a:r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7863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6579" y="432594"/>
            <a:ext cx="9049987" cy="1325563"/>
          </a:xfrm>
        </p:spPr>
        <p:txBody>
          <a:bodyPr/>
          <a:lstStyle/>
          <a:p>
            <a:r>
              <a:rPr lang="es-ES_tradnl" dirty="0" err="1" smtClean="0"/>
              <a:t>Continous</a:t>
            </a:r>
            <a:r>
              <a:rPr lang="es-ES_tradnl" dirty="0" smtClean="0"/>
              <a:t> </a:t>
            </a:r>
            <a:r>
              <a:rPr lang="es-ES_tradnl" dirty="0" err="1" smtClean="0"/>
              <a:t>Integration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573" y="2022300"/>
            <a:ext cx="10858995" cy="4351338"/>
          </a:xfrm>
        </p:spPr>
        <p:txBody>
          <a:bodyPr/>
          <a:lstStyle/>
          <a:p>
            <a:r>
              <a:rPr lang="es-ES_tradnl" dirty="0" smtClean="0"/>
              <a:t>Automatización de procesos repetitivos</a:t>
            </a:r>
          </a:p>
          <a:p>
            <a:pPr lvl="1"/>
            <a:r>
              <a:rPr lang="es-ES_tradnl" dirty="0" smtClean="0"/>
              <a:t>Ejecución de test</a:t>
            </a:r>
          </a:p>
          <a:p>
            <a:pPr lvl="1"/>
            <a:r>
              <a:rPr lang="es-ES_tradnl" dirty="0" smtClean="0"/>
              <a:t>Control de estilo de código</a:t>
            </a:r>
          </a:p>
          <a:p>
            <a:pPr lvl="1"/>
            <a:r>
              <a:rPr lang="es-ES_tradnl" dirty="0" err="1" smtClean="0"/>
              <a:t>Deployment</a:t>
            </a:r>
            <a:endParaRPr lang="es-ES_tradnl" dirty="0"/>
          </a:p>
          <a:p>
            <a:r>
              <a:rPr lang="es-ES_tradnl" dirty="0" err="1" smtClean="0"/>
              <a:t>Serverless</a:t>
            </a:r>
            <a:r>
              <a:rPr lang="es-ES_tradnl" dirty="0" smtClean="0"/>
              <a:t> </a:t>
            </a:r>
            <a:r>
              <a:rPr lang="es-ES_tradnl" dirty="0"/>
              <a:t>es la nueva </a:t>
            </a:r>
            <a:r>
              <a:rPr lang="es-ES_tradnl" dirty="0" smtClean="0"/>
              <a:t>tendencia</a:t>
            </a:r>
            <a:endParaRPr lang="es-ES_tradnl" dirty="0"/>
          </a:p>
          <a:p>
            <a:r>
              <a:rPr lang="es-ES_tradnl" dirty="0"/>
              <a:t>100% ligado a la calidad de los productos</a:t>
            </a:r>
          </a:p>
          <a:p>
            <a:r>
              <a:rPr lang="es-ES_tradnl" dirty="0" smtClean="0"/>
              <a:t>Permite reaccionar rápidamente a cambios/problemas</a:t>
            </a:r>
          </a:p>
          <a:p>
            <a:endParaRPr lang="es-ES_tradnl" dirty="0" smtClean="0"/>
          </a:p>
          <a:p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998" y="241041"/>
            <a:ext cx="1529326" cy="1517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4930" y="511629"/>
            <a:ext cx="1431636" cy="143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90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Continous</a:t>
            </a:r>
            <a:r>
              <a:rPr lang="es-ES_tradnl" dirty="0" smtClean="0"/>
              <a:t> </a:t>
            </a:r>
            <a:r>
              <a:rPr lang="es-ES_tradnl" dirty="0" err="1" smtClean="0"/>
              <a:t>integration</a:t>
            </a:r>
            <a:r>
              <a:rPr lang="es-ES_tradnl" dirty="0" smtClean="0"/>
              <a:t> </a:t>
            </a:r>
            <a:r>
              <a:rPr lang="es-ES_tradnl" dirty="0" err="1"/>
              <a:t>c</a:t>
            </a:r>
            <a:r>
              <a:rPr lang="es-ES_tradnl" dirty="0" err="1" smtClean="0"/>
              <a:t>ycle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66" y="2521606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3897" y="3028292"/>
            <a:ext cx="1526628" cy="152662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028618" y="3594537"/>
            <a:ext cx="646386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ight Arrow 7"/>
          <p:cNvSpPr/>
          <p:nvPr/>
        </p:nvSpPr>
        <p:spPr>
          <a:xfrm>
            <a:off x="5977427" y="3563005"/>
            <a:ext cx="646386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ight Arrow 8"/>
          <p:cNvSpPr/>
          <p:nvPr/>
        </p:nvSpPr>
        <p:spPr>
          <a:xfrm>
            <a:off x="8798668" y="3491036"/>
            <a:ext cx="646386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5497" y="2873869"/>
            <a:ext cx="1898535" cy="1898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2193" y="3028292"/>
            <a:ext cx="1431636" cy="143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UI </a:t>
            </a:r>
            <a:r>
              <a:rPr lang="es-ES_tradnl" dirty="0" err="1" smtClean="0"/>
              <a:t>Frameworks</a:t>
            </a:r>
            <a:endParaRPr lang="es-ES_tradnl" dirty="0"/>
          </a:p>
        </p:txBody>
      </p:sp>
      <p:sp>
        <p:nvSpPr>
          <p:cNvPr id="5" name="AutoShape 2" descr="https://cdn.vuetifyjs.com/images/logos/v-alt.svg"/>
          <p:cNvSpPr>
            <a:spLocks noChangeAspect="1" noChangeArrowheads="1"/>
          </p:cNvSpPr>
          <p:nvPr/>
        </p:nvSpPr>
        <p:spPr bwMode="auto">
          <a:xfrm>
            <a:off x="-1" y="-1"/>
            <a:ext cx="2789695" cy="278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176" y="2952514"/>
            <a:ext cx="2529329" cy="1548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541" y="2622098"/>
            <a:ext cx="2044700" cy="2209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421" y="2700477"/>
            <a:ext cx="2053042" cy="2053042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99" y="2789694"/>
            <a:ext cx="1879326" cy="187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25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Vue</a:t>
            </a:r>
            <a:r>
              <a:rPr lang="es-ES_tradnl" dirty="0" smtClean="0"/>
              <a:t> (</a:t>
            </a:r>
            <a:r>
              <a:rPr lang="es-ES_tradnl" dirty="0" err="1" smtClean="0"/>
              <a:t>Viu</a:t>
            </a:r>
            <a:r>
              <a:rPr lang="es-ES_tradnl" dirty="0" smtClean="0"/>
              <a:t> / View)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Progresivo </a:t>
            </a:r>
            <a:r>
              <a:rPr lang="mr-IN" dirty="0" smtClean="0"/>
              <a:t>–</a:t>
            </a:r>
            <a:r>
              <a:rPr lang="es-ES_tradnl" dirty="0" smtClean="0"/>
              <a:t> puede ser incluido en cualquier pagina -</a:t>
            </a:r>
          </a:p>
          <a:p>
            <a:r>
              <a:rPr lang="es-ES_tradnl" dirty="0" err="1" smtClean="0"/>
              <a:t>Two-way</a:t>
            </a:r>
            <a:r>
              <a:rPr lang="es-ES_tradnl" dirty="0" smtClean="0"/>
              <a:t> </a:t>
            </a:r>
            <a:r>
              <a:rPr lang="es-ES_tradnl" dirty="0" err="1" smtClean="0"/>
              <a:t>binding</a:t>
            </a:r>
            <a:endParaRPr lang="es-ES_tradnl" dirty="0" smtClean="0"/>
          </a:p>
          <a:p>
            <a:r>
              <a:rPr lang="es-ES_tradnl" dirty="0" smtClean="0"/>
              <a:t>Reactivo </a:t>
            </a:r>
          </a:p>
          <a:p>
            <a:r>
              <a:rPr lang="es-ES_tradnl" dirty="0" smtClean="0"/>
              <a:t>Modular</a:t>
            </a:r>
          </a:p>
          <a:p>
            <a:r>
              <a:rPr lang="es-ES_tradnl" dirty="0" smtClean="0"/>
              <a:t> 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5606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Reactivo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98" y="1504708"/>
            <a:ext cx="7073735" cy="44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09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9567</TotalTime>
  <Words>339</Words>
  <Application>Microsoft Macintosh PowerPoint</Application>
  <PresentationFormat>Widescreen</PresentationFormat>
  <Paragraphs>59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Fira Code</vt:lpstr>
      <vt:lpstr>Arial</vt:lpstr>
      <vt:lpstr>Office Theme</vt:lpstr>
      <vt:lpstr>PowerPoint Presentation</vt:lpstr>
      <vt:lpstr>Como vamos a conquistar el mundo?</vt:lpstr>
      <vt:lpstr>Algunos proyectos….</vt:lpstr>
      <vt:lpstr>(Jest)Testing testing testing</vt:lpstr>
      <vt:lpstr>Continous Integration</vt:lpstr>
      <vt:lpstr>Continous integration cycle</vt:lpstr>
      <vt:lpstr>UI Frameworks</vt:lpstr>
      <vt:lpstr>Vue (Viu / View)</vt:lpstr>
      <vt:lpstr>Reactivo</vt:lpstr>
      <vt:lpstr>MVVM vs MVC</vt:lpstr>
      <vt:lpstr>Estructura de Proyecto?</vt:lpstr>
      <vt:lpstr>Componentes</vt:lpstr>
      <vt:lpstr>Organizando componentes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Cristian Bullokles</dc:creator>
  <cp:lastModifiedBy>Cristian Bullokles</cp:lastModifiedBy>
  <cp:revision>88</cp:revision>
  <dcterms:created xsi:type="dcterms:W3CDTF">2018-07-22T22:01:32Z</dcterms:created>
  <dcterms:modified xsi:type="dcterms:W3CDTF">2018-08-22T01:11:21Z</dcterms:modified>
</cp:coreProperties>
</file>